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2" r:id="rId3"/>
    <p:sldId id="276" r:id="rId4"/>
    <p:sldId id="273" r:id="rId5"/>
    <p:sldId id="274" r:id="rId6"/>
    <p:sldId id="27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76" autoAdjust="0"/>
    <p:restoredTop sz="94660"/>
  </p:normalViewPr>
  <p:slideViewPr>
    <p:cSldViewPr>
      <p:cViewPr varScale="1">
        <p:scale>
          <a:sx n="83" d="100"/>
          <a:sy n="83" d="100"/>
        </p:scale>
        <p:origin x="1541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57A79-E4E6-43E5-9658-F55BE43FBF0C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02424-26DD-485B-BB6C-7A4B0232C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21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0BE9B-E81A-4676-AF78-0993CDD86B5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224D2-BA95-4C6F-9BF8-1FB3DB9EA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74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24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28600" y="6400800"/>
            <a:ext cx="4171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Constitutional Law – Professor David Thaw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713771" y="6414247"/>
            <a:ext cx="1661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Part 4</a:t>
            </a:r>
            <a:r>
              <a:rPr lang="en-US" baseline="0" dirty="0"/>
              <a:t> </a:t>
            </a:r>
            <a:r>
              <a:rPr lang="en-US" dirty="0"/>
              <a:t>Lecture 5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7543800" y="6414247"/>
            <a:ext cx="958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Slide </a:t>
            </a:r>
            <a:fld id="{BA3C8DCA-E73E-49BA-A695-C076FA16BE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B6243-16C6-4ECB-A9C7-0BC3E86105D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8DCA-E73E-49BA-A695-C076FA16BE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Constitutional Law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 4:  The Federal Judicial Power</a:t>
            </a:r>
          </a:p>
          <a:p>
            <a:pPr lvl="1"/>
            <a:r>
              <a:rPr lang="en-US" dirty="0"/>
              <a:t>Lecture 5: </a:t>
            </a:r>
            <a:r>
              <a:rPr lang="en-US" dirty="0" err="1"/>
              <a:t>Justiciability</a:t>
            </a:r>
            <a:r>
              <a:rPr lang="en-US" dirty="0"/>
              <a:t> – Ripeness</a:t>
            </a:r>
          </a:p>
        </p:txBody>
      </p:sp>
      <p:pic>
        <p:nvPicPr>
          <p:cNvPr id="12290" name="Picture 2" descr="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5943600"/>
            <a:ext cx="1914525" cy="685800"/>
          </a:xfrm>
          <a:prstGeom prst="rect">
            <a:avLst/>
          </a:prstGeom>
          <a:noFill/>
        </p:spPr>
      </p:pic>
      <p:pic>
        <p:nvPicPr>
          <p:cNvPr id="12292" name="Picture 4" descr="UConn.edu Homep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6019800"/>
            <a:ext cx="1600200" cy="590551"/>
          </a:xfrm>
          <a:prstGeom prst="rect">
            <a:avLst/>
          </a:prstGeom>
          <a:noFill/>
        </p:spPr>
      </p:pic>
      <p:pic>
        <p:nvPicPr>
          <p:cNvPr id="12294" name="Picture 6" descr="UConn Law Homepag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6210300"/>
            <a:ext cx="1876425" cy="266700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Ripeness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3076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Ripeness is the determination of whether a matter is premature for review because the injury is speculative and may never occur. </a:t>
            </a:r>
          </a:p>
          <a:p>
            <a:pPr lvl="1"/>
            <a:r>
              <a:rPr lang="en-US" dirty="0"/>
              <a:t>Standing is concerned with </a:t>
            </a:r>
            <a:r>
              <a:rPr lang="en-US" i="1" dirty="0"/>
              <a:t>who</a:t>
            </a:r>
            <a:r>
              <a:rPr lang="en-US" dirty="0"/>
              <a:t> may bring a case, and ripeness is concerned with </a:t>
            </a:r>
            <a:r>
              <a:rPr lang="en-US" i="1" dirty="0"/>
              <a:t>when</a:t>
            </a:r>
            <a:r>
              <a:rPr lang="en-US" dirty="0"/>
              <a:t> a case may be brought. </a:t>
            </a:r>
          </a:p>
          <a:p>
            <a:r>
              <a:rPr lang="en-US" sz="3100" dirty="0"/>
              <a:t>In effect, ripeness usually means that people cannot challenge the legality of a statute or regulation until they are prosecuted for violating it.</a:t>
            </a:r>
          </a:p>
          <a:p>
            <a:pPr lvl="1"/>
            <a:r>
              <a:rPr lang="en-US" dirty="0"/>
              <a:t>Is this fair?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It might incentivize people to break the law if that is the only way to find out whether the law is validly enforceable.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It could also unnecessarily chill conduct by making people comply with laws that are actually unconstitutional.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322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Rationale for Ripeness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 spite of these fairness concerns, the ripeness doctrine may still be justified because it: </a:t>
            </a:r>
          </a:p>
          <a:p>
            <a:pPr lvl="1"/>
            <a:r>
              <a:rPr lang="en-US" dirty="0"/>
              <a:t>advances separation of powers by avoiding judicial review in situations where it is unnecessary for the federal courts to become involved because there is not a substantial hardship to postponing review</a:t>
            </a:r>
          </a:p>
          <a:p>
            <a:pPr lvl="1"/>
            <a:r>
              <a:rPr lang="en-US" dirty="0"/>
              <a:t>prevents the courts from entangling themselves in abstract disagreements</a:t>
            </a:r>
          </a:p>
          <a:p>
            <a:pPr lvl="1"/>
            <a:r>
              <a:rPr lang="en-US" dirty="0"/>
              <a:t>enhances judicial economy by limiting the occasion for federal court jurisdiction and the expenditure of judicial time and revenues</a:t>
            </a:r>
          </a:p>
          <a:p>
            <a:pPr lvl="1"/>
            <a:r>
              <a:rPr lang="en-US" dirty="0"/>
              <a:t>enhances the quality of judicial decision making by ensuring that there is an adequate record to permit effective review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540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Abbott Laboratories v. Gardner </a:t>
            </a:r>
            <a:r>
              <a:rPr lang="en-US" dirty="0"/>
              <a:t>(1967)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Background: </a:t>
            </a:r>
          </a:p>
          <a:p>
            <a:r>
              <a:rPr lang="en-US" dirty="0"/>
              <a:t>The Food, Drug, and Cosmetic Act (FDCA) requires manufacturers of prescription drugs to print the established name of the drug prominently on labels and other printed material. </a:t>
            </a:r>
          </a:p>
          <a:p>
            <a:r>
              <a:rPr lang="en-US" dirty="0"/>
              <a:t>A group of drug manufacturers challenged the Act as exceeding the Food and Drug Administration’s authority.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224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Abbott Laboratories v. Gardner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Issue: Is the case ripe until a drug company was prosecuted for violating the regulation?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Two part test for ripeness: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The fitness of the issues for judicial decision; and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Evaluate the hardship to the parties of withholding court consideration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255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Abbott Laboratories v. Gardner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Holding: The controversy satisfies the requirement for ripeness even though it is a pre- enforcement review. </a:t>
            </a:r>
          </a:p>
          <a:p>
            <a:r>
              <a:rPr lang="en-US" dirty="0"/>
              <a:t>As to the first part of the test, the Court concluded that the issue was currently fit for judicial decision. </a:t>
            </a:r>
          </a:p>
          <a:p>
            <a:pPr lvl="1"/>
            <a:r>
              <a:rPr lang="en-US" dirty="0"/>
              <a:t>“The issues presented are appropriate for judicial resolution at this time . . . The issue tendered is purely a legal one.” (CB 83)</a:t>
            </a:r>
          </a:p>
          <a:p>
            <a:r>
              <a:rPr lang="en-US" dirty="0"/>
              <a:t>For the second part, the Court said that there would be a substantial hardship on the parties if they denied pre-enforcement review.</a:t>
            </a:r>
          </a:p>
          <a:p>
            <a:pPr lvl="1"/>
            <a:r>
              <a:rPr lang="en-US" dirty="0"/>
              <a:t>“[T]he impact of the regulations upon the petitioners is sufficiently direct and immediate . . .  either they must comply with the [label] requirement and incur the costs . . . or they must follow their present course and risk prosecution . . .[for] serious and criminal and civil </a:t>
            </a:r>
            <a:r>
              <a:rPr lang="en-US"/>
              <a:t>penalties.” (CB 83)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478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3727</TotalTime>
  <Words>494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Courier New</vt:lpstr>
      <vt:lpstr>Office Theme</vt:lpstr>
      <vt:lpstr>Constitutional Law</vt:lpstr>
      <vt:lpstr>Ripeness</vt:lpstr>
      <vt:lpstr>Rationale for Ripeness</vt:lpstr>
      <vt:lpstr>Abbott Laboratories v. Gardner (1967) </vt:lpstr>
      <vt:lpstr>Abbott Laboratories v. Gardner </vt:lpstr>
      <vt:lpstr>Abbott Laboratories v. Gardner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Constitutional Law</dc:title>
  <cp:lastModifiedBy>David Thaw</cp:lastModifiedBy>
  <cp:revision>5</cp:revision>
  <dcterms:created xsi:type="dcterms:W3CDTF">2014-06-13T07:23:28Z</dcterms:created>
  <dcterms:modified xsi:type="dcterms:W3CDTF">2022-06-09T13:38:49Z</dcterms:modified>
</cp:coreProperties>
</file>